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165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367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2519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4114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7167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5185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72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08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2956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997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946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59626-3DF7-41BB-9901-BF6FCC4F9208}" type="datetimeFigureOut">
              <a:rPr lang="es-MX" smtClean="0"/>
              <a:t>16/12/2022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1E616-832C-4AFC-B06A-E71AC2F6A0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849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36323" y="709644"/>
            <a:ext cx="9144000" cy="118972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ALCALDÍA TLALPAN</a:t>
            </a:r>
            <a:b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CONCEJO</a:t>
            </a:r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MX" sz="24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CONVOCATORIA</a:t>
            </a:r>
            <a:r>
              <a:rPr lang="es-MX" sz="3600" b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918000"/>
            <a:ext cx="9144000" cy="4819231"/>
          </a:xfrm>
        </p:spPr>
        <p:txBody>
          <a:bodyPr>
            <a:normAutofit fontScale="25000" lnSpcReduction="20000"/>
          </a:bodyPr>
          <a:lstStyle/>
          <a:p>
            <a:endParaRPr lang="es-MX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14a </a:t>
            </a:r>
            <a:r>
              <a:rPr lang="es-MX" sz="12800" b="1" dirty="0">
                <a:latin typeface="Arial" panose="020B0604020202020204" pitchFamily="34" charset="0"/>
                <a:cs typeface="Arial" panose="020B0604020202020204" pitchFamily="34" charset="0"/>
              </a:rPr>
              <a:t>SESIÓN ORDINARIA </a:t>
            </a:r>
          </a:p>
          <a:p>
            <a:r>
              <a:rPr lang="es-MX" sz="12800" b="1" dirty="0">
                <a:latin typeface="Arial" panose="020B0604020202020204" pitchFamily="34" charset="0"/>
                <a:cs typeface="Arial" panose="020B0604020202020204" pitchFamily="34" charset="0"/>
              </a:rPr>
              <a:t>DEL CONCEJO DE </a:t>
            </a:r>
            <a:r>
              <a:rPr lang="es-MX" sz="1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ALCALDÍA TLALPAN</a:t>
            </a:r>
            <a:endParaRPr lang="es-MX" sz="1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1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MIÉRCOLES </a:t>
            </a:r>
            <a:r>
              <a:rPr lang="es-MX" sz="11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</a:t>
            </a:r>
            <a:r>
              <a:rPr lang="es-MX" sz="11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1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DICIEMBRE </a:t>
            </a:r>
            <a:r>
              <a:rPr lang="es-MX" sz="11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2022</a:t>
            </a:r>
          </a:p>
          <a:p>
            <a:r>
              <a:rPr lang="es-MX" sz="11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MX" sz="11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MX" sz="11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 </a:t>
            </a:r>
            <a:r>
              <a:rPr lang="es-MX" sz="11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</a:p>
          <a:p>
            <a:r>
              <a:rPr lang="es-MX" sz="1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“SALÓN CABILDOS”</a:t>
            </a:r>
          </a:p>
          <a:p>
            <a:pPr algn="just"/>
            <a:r>
              <a:rPr lang="es-MX" sz="5600" dirty="0" smtClean="0"/>
              <a:t>Asimismo, </a:t>
            </a:r>
            <a:r>
              <a:rPr lang="es-MX" sz="5600" dirty="0"/>
              <a:t>se informa a las personas habitantes </a:t>
            </a:r>
            <a:r>
              <a:rPr lang="es-MX" sz="5600" dirty="0" smtClean="0"/>
              <a:t>vecinas de </a:t>
            </a:r>
            <a:r>
              <a:rPr lang="es-MX" sz="5600" dirty="0"/>
              <a:t>Tlalpan que deseen participar en la Sesión del Concejo ocupando la </a:t>
            </a:r>
            <a:r>
              <a:rPr lang="es-MX" sz="5600" b="1" i="1" dirty="0"/>
              <a:t>SILLA CIUDADANA</a:t>
            </a:r>
            <a:r>
              <a:rPr lang="es-MX" sz="5600" dirty="0"/>
              <a:t>, que deberán ingresar su solicitud ante la Secretaria </a:t>
            </a:r>
            <a:r>
              <a:rPr lang="es-MX" sz="5600" dirty="0" smtClean="0"/>
              <a:t>Técnica, </a:t>
            </a:r>
            <a:r>
              <a:rPr lang="es-MX" sz="5600" dirty="0"/>
              <a:t>con copia al Concejo, al menos 24 horas antes de la Sesión Ordinaria y 3 horas antes de la Sesión Extraordinaria, a la celebración de la sesión, debiendo cumplir con los requisitos establecidos en el artículo </a:t>
            </a:r>
            <a:r>
              <a:rPr lang="es-MX" sz="5600" dirty="0" smtClean="0"/>
              <a:t>79 </a:t>
            </a:r>
            <a:r>
              <a:rPr lang="es-MX" sz="5600" dirty="0"/>
              <a:t>del Reglamento Interno del Concejo de la Alcaldía Tlalpan.</a:t>
            </a:r>
          </a:p>
          <a:p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LA SESIÓN SERÁ TRANSMITIDA EN VIVO EN: </a:t>
            </a:r>
            <a:r>
              <a:rPr lang="es-MX" sz="5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es-MX" sz="5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es-MX" sz="5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www.tlalpan.cdmx.gob.mx/</a:t>
            </a:r>
            <a:endParaRPr lang="es-MX" sz="5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MX" sz="5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Plaza de la Constitución núm.1, col. Tlalpan Centro</a:t>
            </a:r>
          </a:p>
          <a:p>
            <a:r>
              <a:rPr lang="es-MX" sz="5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Alcaldía Tlalpan, C.P. 1400</a:t>
            </a:r>
          </a:p>
          <a:p>
            <a:endParaRPr lang="es-MX" sz="5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MX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Alcaldía Tlalpan                                                                         www.talpan.gob.mx</a:t>
            </a:r>
            <a:endParaRPr lang="es-MX" sz="480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2500" dirty="0"/>
          </a:p>
        </p:txBody>
      </p:sp>
      <p:pic>
        <p:nvPicPr>
          <p:cNvPr id="1026" name="Picture 2" descr="C:\Users\Martha Aguirre\Desktop\imagen tlalpa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53" y="202358"/>
            <a:ext cx="2435939" cy="153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4"/>
          <p:cNvCxnSpPr/>
          <p:nvPr/>
        </p:nvCxnSpPr>
        <p:spPr>
          <a:xfrm>
            <a:off x="1216714" y="1899369"/>
            <a:ext cx="975857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Imagen 11" descr="facebook logo, facebook, social media, communication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37" y="6300882"/>
            <a:ext cx="334992" cy="334992"/>
          </a:xfrm>
          <a:prstGeom prst="rect">
            <a:avLst/>
          </a:prstGeom>
        </p:spPr>
      </p:pic>
      <p:pic>
        <p:nvPicPr>
          <p:cNvPr id="13" name="Imagen 12" descr="Internet World Global · Free vector graphic on Pixaba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90912" y="6319573"/>
            <a:ext cx="324929" cy="324929"/>
          </a:xfrm>
          <a:prstGeom prst="rect">
            <a:avLst/>
          </a:prstGeom>
        </p:spPr>
      </p:pic>
      <p:pic>
        <p:nvPicPr>
          <p:cNvPr id="9" name="image5.png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9287456" y="579642"/>
            <a:ext cx="1687830" cy="80264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74393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160</Words>
  <Application>Microsoft Office PowerPoint</Application>
  <PresentationFormat>Panorámica</PresentationFormat>
  <Paragraphs>14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             ALCALDÍA TLALPAN CONCEJO  CONVOCATORIA 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ALCALDÍA TLALPAN CONCEJO  SECRETARÍA TÉCNICA</dc:title>
  <dc:creator>USUARIO</dc:creator>
  <cp:lastModifiedBy>USUARIO</cp:lastModifiedBy>
  <cp:revision>37</cp:revision>
  <cp:lastPrinted>2022-10-26T21:29:42Z</cp:lastPrinted>
  <dcterms:created xsi:type="dcterms:W3CDTF">2021-11-09T20:18:23Z</dcterms:created>
  <dcterms:modified xsi:type="dcterms:W3CDTF">2022-12-17T00:37:33Z</dcterms:modified>
</cp:coreProperties>
</file>